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7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1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B63F-5F8E-704F-A71D-CCE4A3572CA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12F0-BC3E-E04B-ADDD-4C0DDBF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BLVMd2bBOgk" TargetMode="External"/><Relationship Id="rId2" Type="http://schemas.openxmlformats.org/officeDocument/2006/relationships/hyperlink" Target="https://www.youtube.com/embed/l6zL3CtYG6Q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E2353B8-F7DE-DC4D-B1FE-55119B521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9670"/>
              </p:ext>
            </p:extLst>
          </p:nvPr>
        </p:nvGraphicFramePr>
        <p:xfrm>
          <a:off x="22860" y="0"/>
          <a:ext cx="909828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752237257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743980505"/>
                    </a:ext>
                  </a:extLst>
                </a:gridCol>
                <a:gridCol w="1924812">
                  <a:extLst>
                    <a:ext uri="{9D8B030D-6E8A-4147-A177-3AD203B41FA5}">
                      <a16:colId xmlns:a16="http://schemas.microsoft.com/office/drawing/2014/main" val="3303845212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1624198191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109989372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DECEMBER</a:t>
                      </a:r>
                    </a:p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en-US" sz="20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en-US" sz="20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b="1" u="sng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Virtual Friday Home-to-School Connection</a:t>
                      </a:r>
                      <a:endParaRPr lang="en-US" altLang="en-US" sz="20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Week 1:</a:t>
                      </a:r>
                      <a:r>
                        <a:rPr lang="en-US" altLang="en-US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altLang="en-US" sz="14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View the PowerPoint as a family, or on your own, and write a comment on this assignment sharing your favorite part of this month’s Rise and Shine. </a:t>
                      </a:r>
                      <a:endParaRPr lang="en-US" altLang="en-US" sz="8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4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Weeks 2 – 4: </a:t>
                      </a:r>
                      <a:r>
                        <a:rPr lang="en-US" altLang="en-US" sz="14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Choice 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5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Great Expectations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Cowboy Ethics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Words of the 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Verse of the 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Life Principle of the 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0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200" b="1" dirty="0">
                          <a:latin typeface="Georgia" panose="02040502050405020303" pitchFamily="18" charset="0"/>
                        </a:rPr>
                        <a:t>We will cheer each other to success.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Share about: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Someone who has praised/encouraged you. How you can praise/encourage</a:t>
                      </a:r>
                      <a:b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</a:b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others?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Write about a time when you received or gave praise or encouragement and whether it influenced your actions.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Be tough but fair.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Being tough doesn’t mean being cruel. Tough means being resilient, uncompromising, withstanding hard situations. Being fair doesn’t mean to be a push over, it means to be honest and just in everything you do. Think of a time when you’ve had to be tough, but fair or when you have been in a situation where you did not feel you were being treated fairly. How did you feel in this situation? What can you do to change this? Write about it!</a:t>
                      </a:r>
                      <a:endParaRPr 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One of our words this month is </a:t>
                      </a:r>
                      <a:r>
                        <a:rPr lang="en-US" sz="1200" b="1" i="0" u="sng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gratitude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Gratitude 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means </a:t>
                      </a:r>
                      <a:r>
                        <a:rPr lang="en-US" sz="1200" b="0" i="0" u="none" strike="noStrike" kern="1200" dirty="0">
                          <a:solidFill>
                            <a:prstClr val="black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200" dirty="0">
                          <a:solidFill>
                            <a:prstClr val="black"/>
                          </a:solidFill>
                          <a:latin typeface="Georgia" panose="02040502050405020303" pitchFamily="18" charset="0"/>
                        </a:rPr>
                        <a:t>eadiness to show appreciation for and to return kindness; the quality of being thankful.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prstClr val="black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Being grateful takes practice, but it leads us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happiness. Think about what you are thankful for, every day, and your mindset will begin to change. You will see more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positivity in your life and positivity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is a great thing.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Watch this video to get some ideas on how to show gratitude.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prstClr val="black"/>
                          </a:solidFill>
                          <a:latin typeface="Georgia" panose="02040502050405020303" pitchFamily="18" charset="0"/>
                          <a:hlinkClick r:id="rId2"/>
                        </a:rPr>
                        <a:t>https://www.youtube.com/embed/l6zL3CtYG6Q</a:t>
                      </a:r>
                      <a:endParaRPr lang="en-US" sz="1200" dirty="0">
                        <a:solidFill>
                          <a:prstClr val="black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“The Midnight Ride of Paul Revere” 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by Henry Wadsworth Longfellow.</a:t>
                      </a:r>
                    </a:p>
                    <a:p>
                      <a:pPr algn="l"/>
                      <a:endParaRPr lang="en-US" sz="1200" i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l"/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Follow the link below and watch the “Liberty’s Kids” version of that famous ride. </a:t>
                      </a:r>
                    </a:p>
                    <a:p>
                      <a:pPr algn="l"/>
                      <a:endParaRPr lang="en-US" sz="1200" i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l"/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hlinkClick r:id="rId3"/>
                        </a:rPr>
                        <a:t>https://www.youtube.com/embed/BLVMd2bBOgk</a:t>
                      </a:r>
                      <a:endParaRPr lang="en-US" sz="1200" i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Service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Is described as giving of one’s time and energies to help others. Edward Everett Hale has said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“I am only one. I cannot do everything, but I can still do something.”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What can you do to serve others? 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0974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26" y="146304"/>
            <a:ext cx="3012948" cy="100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22" y="-54864"/>
            <a:ext cx="952678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08"/>
            <a:ext cx="952678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325</Words>
  <Application>Microsoft Office PowerPoint</Application>
  <PresentationFormat>Letter Paper (8.5x11 in)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Teacher</cp:lastModifiedBy>
  <cp:revision>18</cp:revision>
  <dcterms:created xsi:type="dcterms:W3CDTF">2020-11-26T17:03:49Z</dcterms:created>
  <dcterms:modified xsi:type="dcterms:W3CDTF">2020-11-30T00:55:41Z</dcterms:modified>
</cp:coreProperties>
</file>